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5" r:id="rId3"/>
    <p:sldId id="266" r:id="rId4"/>
    <p:sldId id="257" r:id="rId5"/>
    <p:sldId id="269" r:id="rId6"/>
    <p:sldId id="270" r:id="rId7"/>
    <p:sldId id="271" r:id="rId8"/>
    <p:sldId id="268" r:id="rId9"/>
    <p:sldId id="260" r:id="rId10"/>
    <p:sldId id="258" r:id="rId11"/>
    <p:sldId id="262" r:id="rId12"/>
    <p:sldId id="27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B6F76B-8E92-410F-834E-9AAD89B423DB}">
          <p14:sldIdLst/>
        </p14:section>
        <p14:section name="Раздел без заголовка" id="{EBDE27DB-C6DF-4339-AEE9-39B4146FC022}">
          <p14:sldIdLst>
            <p14:sldId id="256"/>
            <p14:sldId id="265"/>
            <p14:sldId id="266"/>
            <p14:sldId id="257"/>
            <p14:sldId id="269"/>
            <p14:sldId id="270"/>
            <p14:sldId id="271"/>
            <p14:sldId id="268"/>
            <p14:sldId id="260"/>
            <p14:sldId id="258"/>
            <p14:sldId id="262"/>
            <p14:sldId id="27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7D63-676C-40C5-8D97-5B57666C9F16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3A5D-EF39-4892-A6E0-4A338836C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3A5D-EF39-4892-A6E0-4A338836C65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rodarus.ru/respublika-kom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3095625" cy="4348162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1400" dirty="0" smtClean="0"/>
          </a:p>
          <a:p>
            <a:pPr marL="137160" indent="0" algn="ctr">
              <a:buNone/>
            </a:pPr>
            <a:r>
              <a:rPr lang="ru-RU" sz="1800" dirty="0" smtClean="0"/>
              <a:t>Вуктыл - небольшой городок в </a:t>
            </a:r>
            <a:r>
              <a:rPr lang="ru-RU" sz="1800" b="1" dirty="0" smtClean="0">
                <a:hlinkClick r:id="rId3"/>
              </a:rPr>
              <a:t>Республике Коми</a:t>
            </a:r>
            <a:r>
              <a:rPr lang="ru-RU" sz="1800" dirty="0" smtClean="0"/>
              <a:t>-– ведущий центр газодобывающей отрасли Республики Коми. Город расположен в восточной части республики на Печорской низменности, в Предуралье, на правом берегу реки Печоры, находится в 575 километрах от Сыктывкара и занимает территорию площадью 22500 кв. км.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51450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5760640" cy="12311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/>
              <a:t>ГОРОДСКОЙ</a:t>
            </a:r>
            <a:r>
              <a:rPr lang="ru-RU" dirty="0" smtClean="0"/>
              <a:t> </a:t>
            </a:r>
            <a:r>
              <a:rPr lang="ru-RU" sz="3700" dirty="0" smtClean="0"/>
              <a:t>ОКРУГ «ВУКТЫЛ»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9651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Имеется потребность в следующих специалистах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525658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Врач-хирург</a:t>
            </a:r>
          </a:p>
          <a:p>
            <a:r>
              <a:rPr lang="ru-RU" sz="3800" dirty="0" smtClean="0"/>
              <a:t>Врач-терапевт</a:t>
            </a:r>
          </a:p>
          <a:p>
            <a:r>
              <a:rPr lang="ru-RU" sz="3800" dirty="0" smtClean="0"/>
              <a:t>Врач-</a:t>
            </a:r>
            <a:r>
              <a:rPr lang="ru-RU" sz="3800" dirty="0" err="1" smtClean="0"/>
              <a:t>оториноларинголог</a:t>
            </a:r>
            <a:endParaRPr lang="ru-RU" sz="3800" dirty="0" smtClean="0"/>
          </a:p>
          <a:p>
            <a:r>
              <a:rPr lang="ru-RU" sz="3800" dirty="0" smtClean="0"/>
              <a:t>Врач-офтальмолог</a:t>
            </a:r>
          </a:p>
          <a:p>
            <a:r>
              <a:rPr lang="ru-RU" sz="3800" dirty="0" smtClean="0"/>
              <a:t>Врач-педиатр</a:t>
            </a:r>
          </a:p>
          <a:p>
            <a:r>
              <a:rPr lang="ru-RU" sz="3800" dirty="0" smtClean="0"/>
              <a:t>Врач-инфекционист</a:t>
            </a:r>
          </a:p>
          <a:p>
            <a:r>
              <a:rPr lang="ru-RU" sz="3800" dirty="0" smtClean="0"/>
              <a:t>Врач-патологоанатом</a:t>
            </a:r>
          </a:p>
          <a:p>
            <a:r>
              <a:rPr lang="ru-RU" sz="3800" dirty="0"/>
              <a:t>Врач клинической лабораторной диагностики (зав. лабораторией</a:t>
            </a:r>
            <a:r>
              <a:rPr lang="ru-RU" sz="3800" dirty="0" smtClean="0"/>
              <a:t>)</a:t>
            </a:r>
          </a:p>
          <a:p>
            <a:r>
              <a:rPr lang="ru-RU" sz="3800" dirty="0"/>
              <a:t>Врач общей </a:t>
            </a:r>
            <a:r>
              <a:rPr lang="ru-RU" sz="3800" dirty="0" smtClean="0"/>
              <a:t>практики</a:t>
            </a:r>
          </a:p>
          <a:p>
            <a:r>
              <a:rPr lang="ru-RU" sz="3800" dirty="0" smtClean="0"/>
              <a:t>Заведующий отделением сестринского ухода</a:t>
            </a:r>
          </a:p>
          <a:p>
            <a:r>
              <a:rPr lang="ru-RU" sz="3800" dirty="0" smtClean="0"/>
              <a:t>Врач невролог</a:t>
            </a:r>
          </a:p>
          <a:p>
            <a:r>
              <a:rPr lang="ru-RU" sz="3800" dirty="0" smtClean="0"/>
              <a:t>Средний медицинский различных специальностей</a:t>
            </a:r>
          </a:p>
          <a:p>
            <a:endParaRPr lang="ru-RU" sz="3800" dirty="0" smtClean="0"/>
          </a:p>
          <a:p>
            <a:pPr marL="137160" indent="0">
              <a:buNone/>
            </a:pPr>
            <a:endParaRPr lang="en-US" sz="1600" dirty="0" smtClean="0"/>
          </a:p>
          <a:p>
            <a:pPr marL="137160" indent="0">
              <a:buNone/>
            </a:pPr>
            <a:endParaRPr lang="en-US" sz="1600" dirty="0"/>
          </a:p>
          <a:p>
            <a:pPr marL="137160" indent="0">
              <a:buNone/>
            </a:pPr>
            <a:r>
              <a:rPr lang="ru-RU" sz="1600" dirty="0" smtClean="0"/>
              <a:t>Все вакансии размещены на официальном сайте учреждения </a:t>
            </a:r>
            <a:r>
              <a:rPr lang="en-US" sz="1600" dirty="0" smtClean="0"/>
              <a:t>vukcrb.ru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5162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188913"/>
            <a:ext cx="8712200" cy="6480175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B0F0"/>
                </a:solidFill>
                <a:effectLst/>
              </a:rPr>
              <a:t>Большой слаженный коллектив </a:t>
            </a:r>
            <a:r>
              <a:rPr lang="ru-RU" b="0" dirty="0" smtClean="0">
                <a:solidFill>
                  <a:srgbClr val="00B0F0"/>
                </a:solidFill>
                <a:effectLst/>
              </a:rPr>
              <a:t>Вуктыльской	центральной </a:t>
            </a:r>
            <a:r>
              <a:rPr lang="ru-RU" b="0" dirty="0">
                <a:solidFill>
                  <a:srgbClr val="00B0F0"/>
                </a:solidFill>
                <a:effectLst/>
              </a:rPr>
              <a:t>больницы, </a:t>
            </a:r>
            <a:r>
              <a:rPr lang="ru-RU" b="0" dirty="0" smtClean="0">
                <a:solidFill>
                  <a:srgbClr val="00B0F0"/>
                </a:solidFill>
                <a:effectLst/>
              </a:rPr>
              <a:t>готов принять в свои ряды молодых специалистов и </a:t>
            </a:r>
            <a:r>
              <a:rPr lang="ru-RU" b="0" dirty="0" smtClean="0">
                <a:solidFill>
                  <a:srgbClr val="00B0F0"/>
                </a:solidFill>
                <a:effectLst/>
              </a:rPr>
              <a:t>поделиться своим богатым опытом!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5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08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интересующим вопросам вы можете обратиться: 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кадров ГБУЗ РК «ВЦРБ» по телефону 8(82146)23475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главного врача ГБУЗ РК «ВЦРБ» по телефону 8(82146)22155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6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внимание!!!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70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87220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Газовая отрасль на территории городского округа была и остается основной.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488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Вуктыльского</a:t>
            </a:r>
            <a:r>
              <a:rPr lang="ru-RU" dirty="0" smtClean="0"/>
              <a:t> района находятся два предприятия входящих в ПАО «Газпром», из них ООО </a:t>
            </a:r>
            <a:r>
              <a:rPr lang="ru-RU" dirty="0" err="1" smtClean="0"/>
              <a:t>Вуктыльское</a:t>
            </a:r>
            <a:r>
              <a:rPr lang="ru-RU" dirty="0" smtClean="0"/>
              <a:t> ордена Трудового Красного Знамени газопромысловое управление - осуществляет добычу природного газа </a:t>
            </a:r>
            <a:r>
              <a:rPr lang="ru-RU" dirty="0" err="1" smtClean="0"/>
              <a:t>Вуктыльского</a:t>
            </a:r>
            <a:r>
              <a:rPr lang="ru-RU" dirty="0" smtClean="0"/>
              <a:t> газоконденсатного месторождения, ООО </a:t>
            </a:r>
            <a:r>
              <a:rPr lang="ru-RU" dirty="0" err="1" smtClean="0"/>
              <a:t>Вуктыльское</a:t>
            </a:r>
            <a:r>
              <a:rPr lang="ru-RU" dirty="0" smtClean="0"/>
              <a:t> линейное производственное управление магистральных газопроводов (КС-3)- основной деятельностью  которого является транспорт природного газа.</a:t>
            </a:r>
            <a:endParaRPr lang="ru-RU" dirty="0"/>
          </a:p>
        </p:txBody>
      </p:sp>
      <p:pic>
        <p:nvPicPr>
          <p:cNvPr id="6" name="Рисунок 5" descr="2015-06-11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3805014" cy="2348880"/>
          </a:xfrm>
          <a:prstGeom prst="rect">
            <a:avLst/>
          </a:prstGeom>
        </p:spPr>
      </p:pic>
      <p:pic>
        <p:nvPicPr>
          <p:cNvPr id="7" name="Рисунок 6" descr="гп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4032448" cy="232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257" y="1124744"/>
            <a:ext cx="2324944" cy="3240360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В свободное от работы и учёбы время </a:t>
            </a:r>
            <a:r>
              <a:rPr lang="ru-RU" sz="1400" b="0" dirty="0" err="1" smtClean="0">
                <a:solidFill>
                  <a:schemeClr val="tx1"/>
                </a:solidFill>
                <a:effectLst/>
                <a:latin typeface="+mn-lt"/>
              </a:rPr>
              <a:t>Вуктыльцы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 ведут активный образ жизни! У нас очень хорошая спортивная база: бассейны, лыжная трасса, ледовый каток, зал тяжёлой атлетики, зал для игровых видов спорта, зал греко-римской борьбы, зал бокса, открытая универсальная площадка, беговая дорожка, уличная волейбольная площадка, гимнастический городок, футбольное поле…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Для культурного отдыха в нашем городе есть возможность посетить : кинотеатр, библиотеку, музей национального парка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  <a:t>«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+mn-lt"/>
              </a:rPr>
              <a:t>Югыд-Ва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  <a:t>»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" y="2667977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территории  Вуктыла множество образовательных детских учреждений : </a:t>
            </a:r>
          </a:p>
          <a:p>
            <a:r>
              <a:rPr lang="ru-RU" sz="1400" dirty="0" smtClean="0"/>
              <a:t>1. Детская музыкальная школа</a:t>
            </a:r>
          </a:p>
          <a:p>
            <a:r>
              <a:rPr lang="ru-RU" sz="1400" dirty="0" smtClean="0"/>
              <a:t>2. Детская художественная школа</a:t>
            </a:r>
          </a:p>
          <a:p>
            <a:r>
              <a:rPr lang="ru-RU" sz="1400" dirty="0" smtClean="0"/>
              <a:t>3. Клубно-спортивный комплекс</a:t>
            </a:r>
          </a:p>
          <a:p>
            <a:r>
              <a:rPr lang="ru-RU" sz="1400" dirty="0" smtClean="0"/>
              <a:t>4. Две общеобразовательные школы</a:t>
            </a:r>
          </a:p>
          <a:p>
            <a:r>
              <a:rPr lang="ru-RU" sz="1400" dirty="0" smtClean="0"/>
              <a:t>5. Три детских дошкольных учреждения (детские сады)</a:t>
            </a:r>
          </a:p>
          <a:p>
            <a:endParaRPr lang="ru-RU" sz="1400" dirty="0"/>
          </a:p>
        </p:txBody>
      </p:sp>
      <p:pic>
        <p:nvPicPr>
          <p:cNvPr id="5" name="Рисунок 4" descr="бассе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2696140" cy="1183094"/>
          </a:xfrm>
          <a:prstGeom prst="rect">
            <a:avLst/>
          </a:prstGeom>
        </p:spPr>
      </p:pic>
      <p:pic>
        <p:nvPicPr>
          <p:cNvPr id="6" name="Рисунок 5" descr="лыж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646" y="3617994"/>
            <a:ext cx="2125700" cy="1215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1" y="872780"/>
            <a:ext cx="3096470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34" y="5249346"/>
            <a:ext cx="2286000" cy="1286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1" y="3717032"/>
            <a:ext cx="2131945" cy="1598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36876"/>
            <a:ext cx="2464712" cy="1848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52" y="5097107"/>
            <a:ext cx="2232248" cy="145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Государственное бюджетное учреждение здравоохранения Республики Коми "Вуктыльская центральная районная больница"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7632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Государственное бюджетное учреждения здравоохранения «Вуктыльская центральная районная больница» является многопрофильным лечебно-профилактическим учреждением, осуществляющим медицинское обслуживание жителей городского округа Вуктыл. Медицинское учреждение имеет в своем составе взрослую поликлинику и детское поликлиническое отделение, круглосуточный стационар, дневной стационар, 2 врачебные амбулатории,4 фельдшерско-акушерских пункта, 3 домовых хозяйств. Учреждение осуществляет  медицинские осмотры, медицинские  освидетельствования.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Амбулаторно-поликлиническая служба</a:t>
            </a:r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158417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88" y="4149080"/>
            <a:ext cx="3792218" cy="1473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97" y="5622113"/>
            <a:ext cx="2160240" cy="1256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861048"/>
            <a:ext cx="18585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6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помощь  больным оказывается на 96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койках утвержденных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структуре коечного фонда.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" y="1412776"/>
            <a:ext cx="4422963" cy="2448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4917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Хирургическое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75" y="2524674"/>
            <a:ext cx="3947930" cy="2960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6136" y="5064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Акушерское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4" y="4049172"/>
            <a:ext cx="3793604" cy="25290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9409" y="4049172"/>
            <a:ext cx="2672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Детское – инфекционное </a:t>
            </a:r>
            <a:r>
              <a:rPr lang="ru-RU" b="1" dirty="0" err="1" smtClean="0">
                <a:solidFill>
                  <a:srgbClr val="FFFF00"/>
                </a:solidFill>
              </a:rPr>
              <a:t>боксированное</a:t>
            </a:r>
            <a:r>
              <a:rPr lang="ru-RU" b="1" dirty="0" smtClean="0">
                <a:solidFill>
                  <a:srgbClr val="FFFF00"/>
                </a:solidFill>
              </a:rPr>
              <a:t>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2880320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548680"/>
            <a:ext cx="3240359" cy="208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9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Терапевтическое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7"/>
          <a:stretch/>
        </p:blipFill>
        <p:spPr>
          <a:xfrm>
            <a:off x="4499993" y="2672178"/>
            <a:ext cx="4464496" cy="3925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68556" y="26859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Отделение анестезиологии - реанимации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1688"/>
            <a:ext cx="3744416" cy="3063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435" y="2967335"/>
            <a:ext cx="377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Отделение сестринского ухода (хоспис)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МЕДИЦИНСКАЯ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4401"/>
            <a:ext cx="3888432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36" y="3717032"/>
            <a:ext cx="4576793" cy="28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СОЦИАЛЬНЫЕ ГАРАНТИИ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БЕСПЛАТНЫЙ ПРОЕЗД К МЕСТУ ОТПУСКА И ОБРАТНО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ОТПУСК БОЛЕЕ </a:t>
            </a:r>
            <a:r>
              <a:rPr lang="ru-RU" sz="2800" b="1" dirty="0" smtClean="0">
                <a:solidFill>
                  <a:srgbClr val="FF0000"/>
                </a:solidFill>
              </a:rPr>
              <a:t>56 </a:t>
            </a:r>
            <a:r>
              <a:rPr lang="ru-RU" sz="2800" dirty="0" smtClean="0">
                <a:solidFill>
                  <a:srgbClr val="FF0000"/>
                </a:solidFill>
              </a:rPr>
              <a:t>ДНЕЙ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СЛУЖЕБНОЕ ЖИЛЬЕ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озырев Н.Н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2915816" cy="1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зырев Н.Н\Downloads\кварт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5226"/>
            <a:ext cx="4211960" cy="18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зырев Н.Н\Downloads\на отдых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5938"/>
            <a:ext cx="3282794" cy="20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5616" y="1628800"/>
            <a:ext cx="7408333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Средняя заработная плата врача-специалиста  составляет 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0 000</a:t>
            </a:r>
            <a:r>
              <a:rPr lang="ru-RU" b="1" dirty="0" smtClean="0">
                <a:solidFill>
                  <a:srgbClr val="FF0000"/>
                </a:solidFill>
              </a:rPr>
              <a:t>руб.</a:t>
            </a:r>
          </a:p>
          <a:p>
            <a:r>
              <a:rPr lang="ru-RU" dirty="0" smtClean="0"/>
              <a:t>Средняя заработная плата среднего медицинского персонала </a:t>
            </a:r>
            <a:r>
              <a:rPr lang="ru-RU" b="1" dirty="0" smtClean="0">
                <a:solidFill>
                  <a:srgbClr val="FF0000"/>
                </a:solidFill>
              </a:rPr>
              <a:t>70 000 руб.</a:t>
            </a:r>
            <a:endParaRPr lang="ru-RU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Заработная плата медицинских работников зависит </a:t>
            </a:r>
            <a:r>
              <a:rPr lang="ru-RU" dirty="0"/>
              <a:t>от квалификации работника, сложности, количества, качества и условий выполняемой работы.</a:t>
            </a:r>
          </a:p>
          <a:p>
            <a:pPr marL="137160" indent="0">
              <a:buNone/>
            </a:pPr>
            <a:r>
              <a:rPr lang="ru-RU" dirty="0" smtClean="0"/>
              <a:t>Так же при приеме на работу предусмотрены единовременные выплаты согласно </a:t>
            </a:r>
            <a:r>
              <a:rPr lang="ru-RU" dirty="0"/>
              <a:t>программы «Земский доктор/фельдшер»(выплаты </a:t>
            </a:r>
            <a:r>
              <a:rPr lang="ru-RU" b="1" dirty="0">
                <a:solidFill>
                  <a:srgbClr val="FF0000"/>
                </a:solidFill>
              </a:rPr>
              <a:t>1 млн. руб./500 тыс. руб</a:t>
            </a:r>
            <a:r>
              <a:rPr lang="ru-RU" dirty="0"/>
              <a:t>.), Постановление Правительства РК от 08.05.2014 N 181при трудоустройстве на квотированные рабочие места  (выплаты </a:t>
            </a:r>
            <a:r>
              <a:rPr lang="ru-RU" b="1" dirty="0">
                <a:solidFill>
                  <a:srgbClr val="FF0000"/>
                </a:solidFill>
              </a:rPr>
              <a:t>100 тыс. руб.)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Оплата труда медицинских работников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960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1333</TotalTime>
  <Words>465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Газовая отрасль на территории городского округа была и остается основной.</vt:lpstr>
      <vt:lpstr>В свободное от работы и учёбы время Вуктыльцы ведут активный образ жизни! У нас очень хорошая спортивная база: бассейны, лыжная трасса, ледовый каток, зал тяжёлой атлетики, зал для игровых видов спорта, зал греко-римской борьбы, зал бокса, открытая универсальная площадка, беговая дорожка, уличная волейбольная площадка, гимнастический городок, футбольное поле… Для культурного отдыха в нашем городе есть возможность посетить : кинотеатр, библиотеку, музей национального парка «Югыд-Ва» </vt:lpstr>
      <vt:lpstr>Государственное бюджетное учреждение здравоохранения Республики Коми "Вуктыльская центральная районная больница"</vt:lpstr>
      <vt:lpstr>Стационарная помощь  больным оказывается на 96 койках утвержденных согласно структуре коечного фонда.</vt:lpstr>
      <vt:lpstr>Презентация PowerPoint</vt:lpstr>
      <vt:lpstr>Презентация PowerPoint</vt:lpstr>
      <vt:lpstr>СОЦИАЛЬНЫЕ ГАРАНТИИ</vt:lpstr>
      <vt:lpstr>Оплата труда медицинских работников</vt:lpstr>
      <vt:lpstr>Имеется потребность в следующих специалистах</vt:lpstr>
      <vt:lpstr>Большой слаженный коллектив Вуктыльской центральной больницы, готов принять в свои ряды молодых специалистов и поделиться своим богатым опытом!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РК «Вуктыльская центральная больница»</dc:title>
  <dc:creator>Глазырина Т.П</dc:creator>
  <cp:lastModifiedBy>Козырев Н.Н</cp:lastModifiedBy>
  <cp:revision>71</cp:revision>
  <dcterms:created xsi:type="dcterms:W3CDTF">2022-01-26T06:54:07Z</dcterms:created>
  <dcterms:modified xsi:type="dcterms:W3CDTF">2022-12-06T14:09:25Z</dcterms:modified>
</cp:coreProperties>
</file>